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1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Critical environmentalism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Baxter</a:t>
            </a:r>
          </a:p>
          <a:p>
            <a:r>
              <a:rPr lang="en-US" dirty="0" smtClean="0"/>
              <a:t>OGDI 2014</a:t>
            </a:r>
          </a:p>
          <a:p>
            <a:r>
              <a:rPr lang="en-US" dirty="0" smtClean="0"/>
              <a:t>August 9</a:t>
            </a:r>
            <a:r>
              <a:rPr lang="en-US" baseline="30000" dirty="0" smtClean="0"/>
              <a:t>th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2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Anthro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Speciesism</a:t>
            </a:r>
          </a:p>
          <a:p>
            <a:pPr lvl="1"/>
            <a:r>
              <a:rPr lang="en-US" dirty="0" smtClean="0"/>
              <a:t>Sentience</a:t>
            </a:r>
          </a:p>
          <a:p>
            <a:pPr lvl="1"/>
            <a:r>
              <a:rPr lang="en-US" dirty="0" smtClean="0"/>
              <a:t>Stewardship</a:t>
            </a:r>
          </a:p>
          <a:p>
            <a:pPr lvl="1"/>
            <a:r>
              <a:rPr lang="en-US" dirty="0" err="1" smtClean="0"/>
              <a:t>Seperateness</a:t>
            </a:r>
            <a:endParaRPr lang="en-US" dirty="0" smtClean="0"/>
          </a:p>
          <a:p>
            <a:r>
              <a:rPr lang="en-US" dirty="0" smtClean="0"/>
              <a:t>Biocentrism</a:t>
            </a:r>
          </a:p>
          <a:p>
            <a:r>
              <a:rPr lang="en-US" dirty="0" smtClean="0"/>
              <a:t>Holocaust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277" y="720258"/>
            <a:ext cx="2857500" cy="2028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029" y="2987543"/>
            <a:ext cx="5491947" cy="36612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905" y="28575"/>
            <a:ext cx="4741288" cy="35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52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Eco-Fem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Mother Nature</a:t>
            </a:r>
          </a:p>
          <a:p>
            <a:r>
              <a:rPr lang="en-US" dirty="0" smtClean="0"/>
              <a:t>Feminization</a:t>
            </a:r>
          </a:p>
          <a:p>
            <a:r>
              <a:rPr lang="en-US" dirty="0" smtClean="0"/>
              <a:t>Essentialism</a:t>
            </a:r>
          </a:p>
          <a:p>
            <a:r>
              <a:rPr lang="en-US" dirty="0" err="1" smtClean="0"/>
              <a:t>Intersectionality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491" y="147751"/>
            <a:ext cx="4213635" cy="31602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765" y="3092826"/>
            <a:ext cx="4589927" cy="344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5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Heidegger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Being, beings, </a:t>
            </a:r>
            <a:r>
              <a:rPr lang="en-US" dirty="0" err="1" smtClean="0"/>
              <a:t>Dasein</a:t>
            </a:r>
            <a:endParaRPr lang="en-US" dirty="0" smtClean="0"/>
          </a:p>
          <a:p>
            <a:r>
              <a:rPr lang="en-US" dirty="0" smtClean="0"/>
              <a:t>Ontology</a:t>
            </a:r>
          </a:p>
          <a:p>
            <a:r>
              <a:rPr lang="en-US" dirty="0" smtClean="0"/>
              <a:t>The Question</a:t>
            </a:r>
          </a:p>
          <a:p>
            <a:r>
              <a:rPr lang="en-US" dirty="0" smtClean="0"/>
              <a:t>Standing Reserve</a:t>
            </a:r>
          </a:p>
          <a:p>
            <a:r>
              <a:rPr lang="en-US" dirty="0" err="1" smtClean="0"/>
              <a:t>Techne</a:t>
            </a:r>
            <a:r>
              <a:rPr lang="en-US" dirty="0" smtClean="0"/>
              <a:t>/</a:t>
            </a:r>
            <a:r>
              <a:rPr lang="en-US" dirty="0" err="1" smtClean="0"/>
              <a:t>Poesis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851" y="194927"/>
            <a:ext cx="3417122" cy="3257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599" y="3163813"/>
            <a:ext cx="4569682" cy="342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16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security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Related to security/threat construction</a:t>
            </a:r>
          </a:p>
          <a:p>
            <a:r>
              <a:rPr lang="en-US" dirty="0" smtClean="0"/>
              <a:t>Militarization of environmental threat</a:t>
            </a:r>
          </a:p>
          <a:p>
            <a:r>
              <a:rPr lang="en-US" dirty="0" smtClean="0"/>
              <a:t>Self fulfilling prophecy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040" y="277794"/>
            <a:ext cx="3810000" cy="2838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776" y="3268643"/>
            <a:ext cx="4123854" cy="317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3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Deep ecology</a:t>
            </a:r>
          </a:p>
          <a:p>
            <a:r>
              <a:rPr lang="en-US" dirty="0" smtClean="0"/>
              <a:t>Social ecology</a:t>
            </a:r>
          </a:p>
          <a:p>
            <a:r>
              <a:rPr lang="en-US" dirty="0" smtClean="0"/>
              <a:t>Eco-pedagogy</a:t>
            </a:r>
          </a:p>
          <a:p>
            <a:r>
              <a:rPr lang="en-US" dirty="0" smtClean="0"/>
              <a:t>Eco-</a:t>
            </a:r>
            <a:r>
              <a:rPr lang="en-US" dirty="0" err="1" smtClean="0"/>
              <a:t>doomsaying</a:t>
            </a:r>
            <a:endParaRPr lang="en-US" dirty="0" smtClean="0"/>
          </a:p>
          <a:p>
            <a:r>
              <a:rPr lang="en-US" dirty="0" smtClean="0"/>
              <a:t>Eco-phenomenology</a:t>
            </a:r>
          </a:p>
          <a:p>
            <a:r>
              <a:rPr lang="en-US" dirty="0" smtClean="0"/>
              <a:t>Luke Externalization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7" y="182506"/>
            <a:ext cx="4691683" cy="37924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945" y="2963209"/>
            <a:ext cx="4554968" cy="364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5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TC103457485[[fn=Mesh]]</Template>
  <TotalTime>962</TotalTime>
  <Words>55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Century Gothic</vt:lpstr>
      <vt:lpstr>Mesh</vt:lpstr>
      <vt:lpstr>Critical environmentalism</vt:lpstr>
      <vt:lpstr>Anthro </vt:lpstr>
      <vt:lpstr>Eco-Fem</vt:lpstr>
      <vt:lpstr>Heidegger </vt:lpstr>
      <vt:lpstr>Environmental security 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environmentalism</dc:title>
  <dc:creator>Mike Baxter-Kauf</dc:creator>
  <cp:lastModifiedBy>Mike Baxter-Kauf</cp:lastModifiedBy>
  <cp:revision>11</cp:revision>
  <dcterms:created xsi:type="dcterms:W3CDTF">2014-08-09T02:00:41Z</dcterms:created>
  <dcterms:modified xsi:type="dcterms:W3CDTF">2014-08-09T18:03:23Z</dcterms:modified>
</cp:coreProperties>
</file>